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2" d="100"/>
          <a:sy n="142" d="100"/>
        </p:scale>
        <p:origin x="-660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6052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02304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49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5254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277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399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8787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114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3342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92644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8788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FBD134-B086-40B3-AF1D-6F6959299AE1}" type="datetimeFigureOut">
              <a:rPr lang="ru-RU" smtClean="0"/>
              <a:t>12.05.2024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F2E8EC-3BCB-4C95-8249-DEF19985471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2226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447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02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436" y="1347614"/>
            <a:ext cx="5200099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418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8543" y="1419622"/>
            <a:ext cx="5200099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0156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0555" y="1131590"/>
            <a:ext cx="5562418" cy="2310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9287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627534"/>
            <a:ext cx="5364732" cy="37259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00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41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2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0</Words>
  <Application>Microsoft Office PowerPoint</Application>
  <PresentationFormat>Экран (16:9)</PresentationFormat>
  <Paragraphs>0</Paragraphs>
  <Slides>9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6</cp:revision>
  <dcterms:created xsi:type="dcterms:W3CDTF">2024-05-12T09:00:45Z</dcterms:created>
  <dcterms:modified xsi:type="dcterms:W3CDTF">2024-05-12T10:45:00Z</dcterms:modified>
</cp:coreProperties>
</file>

<file path=docProps/thumbnail.jpeg>
</file>